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60" r:id="rId6"/>
    <p:sldId id="259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2323FC-B2E9-4589-B9BB-A103904D2D0D}" v="12" dt="2020-11-14T14:50:02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ril Hartzel-Lewis" userId="7ea82246ec2d265a" providerId="LiveId" clId="{C72323FC-B2E9-4589-B9BB-A103904D2D0D}"/>
    <pc:docChg chg="undo redo custSel mod addSld delSld modSld sldOrd">
      <pc:chgData name="April Hartzel-Lewis" userId="7ea82246ec2d265a" providerId="LiveId" clId="{C72323FC-B2E9-4589-B9BB-A103904D2D0D}" dt="2020-11-14T14:50:33.991" v="1155" actId="20577"/>
      <pc:docMkLst>
        <pc:docMk/>
      </pc:docMkLst>
      <pc:sldChg chg="modSp mod">
        <pc:chgData name="April Hartzel-Lewis" userId="7ea82246ec2d265a" providerId="LiveId" clId="{C72323FC-B2E9-4589-B9BB-A103904D2D0D}" dt="2020-11-14T02:09:55.473" v="78" actId="27636"/>
        <pc:sldMkLst>
          <pc:docMk/>
          <pc:sldMk cId="414929675" sldId="256"/>
        </pc:sldMkLst>
        <pc:spChg chg="mod">
          <ac:chgData name="April Hartzel-Lewis" userId="7ea82246ec2d265a" providerId="LiveId" clId="{C72323FC-B2E9-4589-B9BB-A103904D2D0D}" dt="2020-11-14T02:09:55.473" v="78" actId="27636"/>
          <ac:spMkLst>
            <pc:docMk/>
            <pc:sldMk cId="414929675" sldId="256"/>
            <ac:spMk id="2" creationId="{2E11BDD0-22DF-40CA-B566-CA4BCF6F9913}"/>
          </ac:spMkLst>
        </pc:spChg>
        <pc:spChg chg="mod">
          <ac:chgData name="April Hartzel-Lewis" userId="7ea82246ec2d265a" providerId="LiveId" clId="{C72323FC-B2E9-4589-B9BB-A103904D2D0D}" dt="2020-11-14T02:09:48.819" v="76" actId="14100"/>
          <ac:spMkLst>
            <pc:docMk/>
            <pc:sldMk cId="414929675" sldId="256"/>
            <ac:spMk id="3" creationId="{5D671DC5-E55D-4202-933A-0643747E27E3}"/>
          </ac:spMkLst>
        </pc:spChg>
      </pc:sldChg>
      <pc:sldChg chg="modSp mod">
        <pc:chgData name="April Hartzel-Lewis" userId="7ea82246ec2d265a" providerId="LiveId" clId="{C72323FC-B2E9-4589-B9BB-A103904D2D0D}" dt="2020-11-14T02:41:54.447" v="966" actId="20577"/>
        <pc:sldMkLst>
          <pc:docMk/>
          <pc:sldMk cId="1974161062" sldId="258"/>
        </pc:sldMkLst>
        <pc:spChg chg="mod">
          <ac:chgData name="April Hartzel-Lewis" userId="7ea82246ec2d265a" providerId="LiveId" clId="{C72323FC-B2E9-4589-B9BB-A103904D2D0D}" dt="2020-11-14T02:41:54.447" v="966" actId="20577"/>
          <ac:spMkLst>
            <pc:docMk/>
            <pc:sldMk cId="1974161062" sldId="258"/>
            <ac:spMk id="3" creationId="{B074DBD0-71EA-4B83-9145-4772AD378A93}"/>
          </ac:spMkLst>
        </pc:spChg>
      </pc:sldChg>
      <pc:sldChg chg="modSp mod ord">
        <pc:chgData name="April Hartzel-Lewis" userId="7ea82246ec2d265a" providerId="LiveId" clId="{C72323FC-B2E9-4589-B9BB-A103904D2D0D}" dt="2020-11-14T02:17:58.484" v="290" actId="20577"/>
        <pc:sldMkLst>
          <pc:docMk/>
          <pc:sldMk cId="3327767023" sldId="260"/>
        </pc:sldMkLst>
        <pc:spChg chg="mod">
          <ac:chgData name="April Hartzel-Lewis" userId="7ea82246ec2d265a" providerId="LiveId" clId="{C72323FC-B2E9-4589-B9BB-A103904D2D0D}" dt="2020-11-14T02:15:31.607" v="141" actId="20577"/>
          <ac:spMkLst>
            <pc:docMk/>
            <pc:sldMk cId="3327767023" sldId="260"/>
            <ac:spMk id="2" creationId="{60B71129-65E1-4ACF-BC77-DD2C8C31A956}"/>
          </ac:spMkLst>
        </pc:spChg>
        <pc:spChg chg="mod">
          <ac:chgData name="April Hartzel-Lewis" userId="7ea82246ec2d265a" providerId="LiveId" clId="{C72323FC-B2E9-4589-B9BB-A103904D2D0D}" dt="2020-11-14T02:17:58.484" v="290" actId="20577"/>
          <ac:spMkLst>
            <pc:docMk/>
            <pc:sldMk cId="3327767023" sldId="260"/>
            <ac:spMk id="3" creationId="{DC5ABECD-81C3-468B-8D49-962147A86F5B}"/>
          </ac:spMkLst>
        </pc:spChg>
      </pc:sldChg>
      <pc:sldChg chg="addSp modSp new mod">
        <pc:chgData name="April Hartzel-Lewis" userId="7ea82246ec2d265a" providerId="LiveId" clId="{C72323FC-B2E9-4589-B9BB-A103904D2D0D}" dt="2020-11-14T14:50:33.991" v="1155" actId="20577"/>
        <pc:sldMkLst>
          <pc:docMk/>
          <pc:sldMk cId="3225500326" sldId="261"/>
        </pc:sldMkLst>
        <pc:spChg chg="mod">
          <ac:chgData name="April Hartzel-Lewis" userId="7ea82246ec2d265a" providerId="LiveId" clId="{C72323FC-B2E9-4589-B9BB-A103904D2D0D}" dt="2020-11-14T02:31:40.725" v="803" actId="115"/>
          <ac:spMkLst>
            <pc:docMk/>
            <pc:sldMk cId="3225500326" sldId="261"/>
            <ac:spMk id="2" creationId="{DD8DC8F0-5051-449F-B823-998C9BE0E405}"/>
          </ac:spMkLst>
        </pc:spChg>
        <pc:spChg chg="mod">
          <ac:chgData name="April Hartzel-Lewis" userId="7ea82246ec2d265a" providerId="LiveId" clId="{C72323FC-B2E9-4589-B9BB-A103904D2D0D}" dt="2020-11-14T14:50:33.991" v="1155" actId="20577"/>
          <ac:spMkLst>
            <pc:docMk/>
            <pc:sldMk cId="3225500326" sldId="261"/>
            <ac:spMk id="3" creationId="{6FF471BB-BC7F-4ACC-B385-EE6D2408CB21}"/>
          </ac:spMkLst>
        </pc:spChg>
        <pc:picChg chg="add mod">
          <ac:chgData name="April Hartzel-Lewis" userId="7ea82246ec2d265a" providerId="LiveId" clId="{C72323FC-B2E9-4589-B9BB-A103904D2D0D}" dt="2020-11-14T02:33:47.394" v="807" actId="14100"/>
          <ac:picMkLst>
            <pc:docMk/>
            <pc:sldMk cId="3225500326" sldId="261"/>
            <ac:picMk id="4" creationId="{55DE4165-4588-435E-9A6A-C6747CF3C302}"/>
          </ac:picMkLst>
        </pc:picChg>
      </pc:sldChg>
      <pc:sldChg chg="addSp delSp modSp new mod setBg">
        <pc:chgData name="April Hartzel-Lewis" userId="7ea82246ec2d265a" providerId="LiveId" clId="{C72323FC-B2E9-4589-B9BB-A103904D2D0D}" dt="2020-11-14T02:37:45.040" v="840" actId="14100"/>
        <pc:sldMkLst>
          <pc:docMk/>
          <pc:sldMk cId="2825758311" sldId="262"/>
        </pc:sldMkLst>
        <pc:spChg chg="mod ord">
          <ac:chgData name="April Hartzel-Lewis" userId="7ea82246ec2d265a" providerId="LiveId" clId="{C72323FC-B2E9-4589-B9BB-A103904D2D0D}" dt="2020-11-14T02:36:06.184" v="831" actId="26606"/>
          <ac:spMkLst>
            <pc:docMk/>
            <pc:sldMk cId="2825758311" sldId="262"/>
            <ac:spMk id="2" creationId="{1D23331F-4382-4A50-AA57-CDF02E635734}"/>
          </ac:spMkLst>
        </pc:spChg>
        <pc:spChg chg="mod ord">
          <ac:chgData name="April Hartzel-Lewis" userId="7ea82246ec2d265a" providerId="LiveId" clId="{C72323FC-B2E9-4589-B9BB-A103904D2D0D}" dt="2020-11-14T02:36:06.184" v="831" actId="26606"/>
          <ac:spMkLst>
            <pc:docMk/>
            <pc:sldMk cId="2825758311" sldId="262"/>
            <ac:spMk id="3" creationId="{0E4BE250-066F-4E25-B248-64BF6F4F48D1}"/>
          </ac:spMkLst>
        </pc:spChg>
        <pc:spChg chg="add del">
          <ac:chgData name="April Hartzel-Lewis" userId="7ea82246ec2d265a" providerId="LiveId" clId="{C72323FC-B2E9-4589-B9BB-A103904D2D0D}" dt="2020-11-14T02:36:06.184" v="831" actId="26606"/>
          <ac:spMkLst>
            <pc:docMk/>
            <pc:sldMk cId="2825758311" sldId="262"/>
            <ac:spMk id="10" creationId="{F56F5174-31D9-4DBB-AAB7-A1FD7BDB1352}"/>
          </ac:spMkLst>
        </pc:spChg>
        <pc:spChg chg="add del">
          <ac:chgData name="April Hartzel-Lewis" userId="7ea82246ec2d265a" providerId="LiveId" clId="{C72323FC-B2E9-4589-B9BB-A103904D2D0D}" dt="2020-11-14T02:36:06.184" v="831" actId="26606"/>
          <ac:spMkLst>
            <pc:docMk/>
            <pc:sldMk cId="2825758311" sldId="262"/>
            <ac:spMk id="14" creationId="{F9A95BEE-6BB1-4A28-A8E6-A34B2E42EF87}"/>
          </ac:spMkLst>
        </pc:spChg>
        <pc:picChg chg="add del mod">
          <ac:chgData name="April Hartzel-Lewis" userId="7ea82246ec2d265a" providerId="LiveId" clId="{C72323FC-B2E9-4589-B9BB-A103904D2D0D}" dt="2020-11-14T02:34:23.648" v="811"/>
          <ac:picMkLst>
            <pc:docMk/>
            <pc:sldMk cId="2825758311" sldId="262"/>
            <ac:picMk id="4" creationId="{5943BD47-D918-40C1-B65A-ECEB952D7609}"/>
          </ac:picMkLst>
        </pc:picChg>
        <pc:picChg chg="add del mod">
          <ac:chgData name="April Hartzel-Lewis" userId="7ea82246ec2d265a" providerId="LiveId" clId="{C72323FC-B2E9-4589-B9BB-A103904D2D0D}" dt="2020-11-14T02:36:46.747" v="835"/>
          <ac:picMkLst>
            <pc:docMk/>
            <pc:sldMk cId="2825758311" sldId="262"/>
            <ac:picMk id="5" creationId="{69D5A679-B36C-4A88-8B3F-D31DE9F90D14}"/>
          </ac:picMkLst>
        </pc:picChg>
        <pc:picChg chg="add mod">
          <ac:chgData name="April Hartzel-Lewis" userId="7ea82246ec2d265a" providerId="LiveId" clId="{C72323FC-B2E9-4589-B9BB-A103904D2D0D}" dt="2020-11-14T02:37:45.040" v="840" actId="14100"/>
          <ac:picMkLst>
            <pc:docMk/>
            <pc:sldMk cId="2825758311" sldId="262"/>
            <ac:picMk id="6" creationId="{F209E47A-F302-4D09-BB2C-FDEB31C47761}"/>
          </ac:picMkLst>
        </pc:picChg>
        <pc:picChg chg="add del">
          <ac:chgData name="April Hartzel-Lewis" userId="7ea82246ec2d265a" providerId="LiveId" clId="{C72323FC-B2E9-4589-B9BB-A103904D2D0D}" dt="2020-11-14T02:36:06.184" v="831" actId="26606"/>
          <ac:picMkLst>
            <pc:docMk/>
            <pc:sldMk cId="2825758311" sldId="262"/>
            <ac:picMk id="12" creationId="{AE113210-7872-481A-ADE6-3A05CCAF5EB2}"/>
          </ac:picMkLst>
        </pc:picChg>
        <pc:picChg chg="add del">
          <ac:chgData name="April Hartzel-Lewis" userId="7ea82246ec2d265a" providerId="LiveId" clId="{C72323FC-B2E9-4589-B9BB-A103904D2D0D}" dt="2020-11-14T02:36:05.051" v="829" actId="26606"/>
          <ac:picMkLst>
            <pc:docMk/>
            <pc:sldMk cId="2825758311" sldId="262"/>
            <ac:picMk id="19" creationId="{54DDEBDD-D8BD-41A6-8A0D-B00E3768B0F9}"/>
          </ac:picMkLst>
        </pc:picChg>
      </pc:sldChg>
      <pc:sldChg chg="modSp new del mod">
        <pc:chgData name="April Hartzel-Lewis" userId="7ea82246ec2d265a" providerId="LiveId" clId="{C72323FC-B2E9-4589-B9BB-A103904D2D0D}" dt="2020-11-14T02:17:04.464" v="207" actId="2696"/>
        <pc:sldMkLst>
          <pc:docMk/>
          <pc:sldMk cId="3190297854" sldId="262"/>
        </pc:sldMkLst>
        <pc:spChg chg="mod">
          <ac:chgData name="April Hartzel-Lewis" userId="7ea82246ec2d265a" providerId="LiveId" clId="{C72323FC-B2E9-4589-B9BB-A103904D2D0D}" dt="2020-11-14T02:16:57.225" v="206" actId="20577"/>
          <ac:spMkLst>
            <pc:docMk/>
            <pc:sldMk cId="3190297854" sldId="262"/>
            <ac:spMk id="3" creationId="{28CD3D07-C1F5-4DFF-9565-38F2F8D0F1D7}"/>
          </ac:spMkLst>
        </pc:spChg>
      </pc:sldChg>
      <pc:sldChg chg="addSp delSp modSp new mod setBg">
        <pc:chgData name="April Hartzel-Lewis" userId="7ea82246ec2d265a" providerId="LiveId" clId="{C72323FC-B2E9-4589-B9BB-A103904D2D0D}" dt="2020-11-14T02:29:41.828" v="783" actId="26606"/>
        <pc:sldMkLst>
          <pc:docMk/>
          <pc:sldMk cId="1245193892" sldId="263"/>
        </pc:sldMkLst>
        <pc:spChg chg="mod ord">
          <ac:chgData name="April Hartzel-Lewis" userId="7ea82246ec2d265a" providerId="LiveId" clId="{C72323FC-B2E9-4589-B9BB-A103904D2D0D}" dt="2020-11-14T02:29:41.828" v="783" actId="26606"/>
          <ac:spMkLst>
            <pc:docMk/>
            <pc:sldMk cId="1245193892" sldId="263"/>
            <ac:spMk id="2" creationId="{3CFE14B0-56EC-4013-8278-C48C8CC79BBF}"/>
          </ac:spMkLst>
        </pc:spChg>
        <pc:spChg chg="del">
          <ac:chgData name="April Hartzel-Lewis" userId="7ea82246ec2d265a" providerId="LiveId" clId="{C72323FC-B2E9-4589-B9BB-A103904D2D0D}" dt="2020-11-14T02:28:56.465" v="772" actId="931"/>
          <ac:spMkLst>
            <pc:docMk/>
            <pc:sldMk cId="1245193892" sldId="263"/>
            <ac:spMk id="3" creationId="{7B28223D-CE49-4552-9A32-A50FD9FC614A}"/>
          </ac:spMkLst>
        </pc:spChg>
        <pc:spChg chg="add del">
          <ac:chgData name="April Hartzel-Lewis" userId="7ea82246ec2d265a" providerId="LiveId" clId="{C72323FC-B2E9-4589-B9BB-A103904D2D0D}" dt="2020-11-14T02:29:41.828" v="783" actId="26606"/>
          <ac:spMkLst>
            <pc:docMk/>
            <pc:sldMk cId="1245193892" sldId="263"/>
            <ac:spMk id="10" creationId="{37C89E4B-3C9F-44B9-8B86-D9E3D112D8EC}"/>
          </ac:spMkLst>
        </pc:spChg>
        <pc:spChg chg="add">
          <ac:chgData name="April Hartzel-Lewis" userId="7ea82246ec2d265a" providerId="LiveId" clId="{C72323FC-B2E9-4589-B9BB-A103904D2D0D}" dt="2020-11-14T02:29:41.828" v="783" actId="26606"/>
          <ac:spMkLst>
            <pc:docMk/>
            <pc:sldMk cId="1245193892" sldId="263"/>
            <ac:spMk id="19" creationId="{ED49FE6D-E54D-4A15-9572-966ED42F812E}"/>
          </ac:spMkLst>
        </pc:spChg>
        <pc:picChg chg="add mod">
          <ac:chgData name="April Hartzel-Lewis" userId="7ea82246ec2d265a" providerId="LiveId" clId="{C72323FC-B2E9-4589-B9BB-A103904D2D0D}" dt="2020-11-14T02:29:41.828" v="783" actId="26606"/>
          <ac:picMkLst>
            <pc:docMk/>
            <pc:sldMk cId="1245193892" sldId="263"/>
            <ac:picMk id="5" creationId="{2E876232-099D-4999-B8C2-9D1033F5DD2C}"/>
          </ac:picMkLst>
        </pc:picChg>
        <pc:cxnChg chg="add del">
          <ac:chgData name="April Hartzel-Lewis" userId="7ea82246ec2d265a" providerId="LiveId" clId="{C72323FC-B2E9-4589-B9BB-A103904D2D0D}" dt="2020-11-14T02:29:41.828" v="783" actId="26606"/>
          <ac:cxnSpMkLst>
            <pc:docMk/>
            <pc:sldMk cId="1245193892" sldId="263"/>
            <ac:cxnSpMk id="12" creationId="{AA2EAA10-076F-46BD-8F0F-B9A2FB77A85C}"/>
          </ac:cxnSpMkLst>
        </pc:cxnChg>
        <pc:cxnChg chg="add del">
          <ac:chgData name="April Hartzel-Lewis" userId="7ea82246ec2d265a" providerId="LiveId" clId="{C72323FC-B2E9-4589-B9BB-A103904D2D0D}" dt="2020-11-14T02:29:41.828" v="783" actId="26606"/>
          <ac:cxnSpMkLst>
            <pc:docMk/>
            <pc:sldMk cId="1245193892" sldId="263"/>
            <ac:cxnSpMk id="14" creationId="{D891E407-403B-4764-86C9-33A56D3BCAA3}"/>
          </ac:cxnSpMkLst>
        </pc:cxnChg>
        <pc:cxnChg chg="add">
          <ac:chgData name="April Hartzel-Lewis" userId="7ea82246ec2d265a" providerId="LiveId" clId="{C72323FC-B2E9-4589-B9BB-A103904D2D0D}" dt="2020-11-14T02:29:41.828" v="783" actId="26606"/>
          <ac:cxnSpMkLst>
            <pc:docMk/>
            <pc:sldMk cId="1245193892" sldId="263"/>
            <ac:cxnSpMk id="21" creationId="{EAFC8083-BBFA-464C-A805-4E844F66B23B}"/>
          </ac:cxnSpMkLst>
        </pc:cxnChg>
        <pc:cxnChg chg="add">
          <ac:chgData name="April Hartzel-Lewis" userId="7ea82246ec2d265a" providerId="LiveId" clId="{C72323FC-B2E9-4589-B9BB-A103904D2D0D}" dt="2020-11-14T02:29:41.828" v="783" actId="26606"/>
          <ac:cxnSpMkLst>
            <pc:docMk/>
            <pc:sldMk cId="1245193892" sldId="263"/>
            <ac:cxnSpMk id="23" creationId="{67DF9911-4A37-4096-BE25-0CCCFECBF6DD}"/>
          </ac:cxnSpMkLst>
        </pc:cxnChg>
        <pc:cxnChg chg="add">
          <ac:chgData name="April Hartzel-Lewis" userId="7ea82246ec2d265a" providerId="LiveId" clId="{C72323FC-B2E9-4589-B9BB-A103904D2D0D}" dt="2020-11-14T02:29:41.828" v="783" actId="26606"/>
          <ac:cxnSpMkLst>
            <pc:docMk/>
            <pc:sldMk cId="1245193892" sldId="263"/>
            <ac:cxnSpMk id="25" creationId="{CC752BC6-CDD2-4020-8DCF-B5E813CD3A55}"/>
          </ac:cxnSpMkLst>
        </pc:cxnChg>
      </pc:sldChg>
      <pc:sldChg chg="addSp modSp new mod">
        <pc:chgData name="April Hartzel-Lewis" userId="7ea82246ec2d265a" providerId="LiveId" clId="{C72323FC-B2E9-4589-B9BB-A103904D2D0D}" dt="2020-11-14T14:50:11.606" v="1143" actId="14100"/>
        <pc:sldMkLst>
          <pc:docMk/>
          <pc:sldMk cId="835830405" sldId="264"/>
        </pc:sldMkLst>
        <pc:spChg chg="mod">
          <ac:chgData name="April Hartzel-Lewis" userId="7ea82246ec2d265a" providerId="LiveId" clId="{C72323FC-B2E9-4589-B9BB-A103904D2D0D}" dt="2020-11-14T02:38:09.994" v="857" actId="115"/>
          <ac:spMkLst>
            <pc:docMk/>
            <pc:sldMk cId="835830405" sldId="264"/>
            <ac:spMk id="2" creationId="{0D712D82-31B6-495A-9D60-9741D99D5F91}"/>
          </ac:spMkLst>
        </pc:spChg>
        <pc:spChg chg="mod">
          <ac:chgData name="April Hartzel-Lewis" userId="7ea82246ec2d265a" providerId="LiveId" clId="{C72323FC-B2E9-4589-B9BB-A103904D2D0D}" dt="2020-11-14T14:49:16.439" v="1139" actId="115"/>
          <ac:spMkLst>
            <pc:docMk/>
            <pc:sldMk cId="835830405" sldId="264"/>
            <ac:spMk id="3" creationId="{007C4BC7-A8EA-4C79-97F2-CEB4E84A2FA6}"/>
          </ac:spMkLst>
        </pc:spChg>
        <pc:picChg chg="add mod">
          <ac:chgData name="April Hartzel-Lewis" userId="7ea82246ec2d265a" providerId="LiveId" clId="{C72323FC-B2E9-4589-B9BB-A103904D2D0D}" dt="2020-11-14T14:50:11.606" v="1143" actId="14100"/>
          <ac:picMkLst>
            <pc:docMk/>
            <pc:sldMk cId="835830405" sldId="264"/>
            <ac:picMk id="4" creationId="{2B4DFA70-F6B6-4CED-A1DF-DBC9D387F83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75A50-CA98-44E3-9C9B-64C6C0AE6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57718-B6ED-403B-92EE-AAE1D3204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0E42-F6F1-4008-9818-D33DAAC2D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952E-1075-4B7D-8C33-36F442A7AC0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F5A30-AC3E-4AA6-8C9E-86BDD958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CE865-7B72-42FE-BD7E-6275861D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6E93-3E17-4DEB-B1FD-34E103119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8F98-7AE9-4C4E-A148-2166C3A3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136A5-2ACC-447C-A9EB-384463BAB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22DDB-EEBE-48B0-8757-57219C74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952E-1075-4B7D-8C33-36F442A7AC0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E32D0-343B-4971-B6D0-5925C5FA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D53E3-B375-44A7-9B53-4F9C7271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6E93-3E17-4DEB-B1FD-34E103119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3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D07977-0227-4860-AE3E-BA2BDFDF1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5F295-D069-4E4B-BABA-754D2836C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94015-7114-41A7-BB45-C736946C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952E-1075-4B7D-8C33-36F442A7AC0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833D3-6B25-4109-99F8-B0CFB46C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8C134-0741-487A-89C0-64DAB5FE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6E93-3E17-4DEB-B1FD-34E103119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4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9CE8-D6E6-429E-B0F6-C60A63EC9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03D10-5191-4859-B723-0AB4E4B55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87AF8-1C64-4DA2-BBBE-3621DA72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952E-1075-4B7D-8C33-36F442A7AC0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E516C-59C8-4B19-B8F5-2EC4C814E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ED226-4FA5-4D14-865C-E334E8A0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6E93-3E17-4DEB-B1FD-34E103119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9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E40D-93AA-4704-AA48-07798C0D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0FE7F-109F-455F-AB51-F6BF5428B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13EBD-6EA0-4E64-A475-C3B0409AA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952E-1075-4B7D-8C33-36F442A7AC0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7EAE5-F3B4-4FD0-844B-22C6DB79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05481-AEA8-4660-A3A6-4ABCC292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6E93-3E17-4DEB-B1FD-34E103119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2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55CD1-1352-4192-946E-711EE006F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4CCB0-CACC-4642-9CC3-7223996FB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BC4C5-3A41-4916-A558-B8B8AE428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E06A7-6734-4623-9F1D-3CFA9FC3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952E-1075-4B7D-8C33-36F442A7AC0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9D6E9-1FAD-416D-A925-D41BD3090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7949C-CB62-4BA7-A235-9331D2D0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6E93-3E17-4DEB-B1FD-34E103119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0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B5891-D717-4FE7-94BE-766ABBC1C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8C7F2-B743-4BD4-B0A6-C632FABFA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72696-D86A-4E6F-B515-D939DB4D0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B26019-FC65-49D5-9949-C3D4D6C0C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4163BF-8D62-4F50-94DA-3C01CCEDD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3CA0F-EDC4-49E8-8218-BA5D837E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952E-1075-4B7D-8C33-36F442A7AC0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08C3E-3DA1-4414-970E-DCE1EE6D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008AA-8352-4ACC-84E8-BFCDE997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6E93-3E17-4DEB-B1FD-34E103119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1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5D753-FAE0-4654-968F-62B7B81A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72946E-F11E-424F-90E2-D5C8B8F8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952E-1075-4B7D-8C33-36F442A7AC0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43F85-70A9-4174-B4B3-C524C0E2A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1A42B-E62E-45BE-AB07-06EE16EB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6E93-3E17-4DEB-B1FD-34E103119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0CB925-AB0F-46AA-8713-D57B4EA0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952E-1075-4B7D-8C33-36F442A7AC0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4A5EE-9FF9-4189-8237-7CFB5B0BC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D2874-5A25-4168-8F12-C3EE9137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6E93-3E17-4DEB-B1FD-34E103119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5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BD88-D029-41BF-BB46-6E5DD345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AC7D0-E2AA-47BD-BBA3-5676A602E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6A9E7-8D46-4EC5-B49B-AA0DC7804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ABA4C-91B5-4A61-8FC1-67C8C225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952E-1075-4B7D-8C33-36F442A7AC0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3CD93-A88E-49EF-996E-D7695FAD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56DE0-F8E6-4F7C-8CCC-06C655D3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6E93-3E17-4DEB-B1FD-34E103119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5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D6DBB-2FE1-4C3B-8DF4-90E26D0C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B21EF7-C3CD-4B05-8DFE-EDF7A5712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81883-A415-42E2-A907-6414E3B36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EAF60-CE8D-49E7-948F-380B89B64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952E-1075-4B7D-8C33-36F442A7AC0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6FE29-B282-4928-AE2B-06DC343BE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42924-C03E-4B37-A61A-329AB066B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6E93-3E17-4DEB-B1FD-34E103119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2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20FF6-D992-4327-90D8-8EA9DBB1C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3D4F2-B83F-4933-B03F-CE6B09764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F2A96-EE5D-4529-A43A-AEDB1BADD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7952E-1075-4B7D-8C33-36F442A7AC0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C050A-DB83-4129-A1D8-6D3B47AA7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A4040-1ECE-4D40-BFCE-4DC69BFF2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C6E93-3E17-4DEB-B1FD-34E103119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3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paootm.com/spontaneous/" TargetMode="External"/><Relationship Id="rId2" Type="http://schemas.openxmlformats.org/officeDocument/2006/relationships/hyperlink" Target="https://www.odysseyofthemind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youtu.be/lFQU8ZQ-20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1BDD0-22DF-40CA-B566-CA4BCF6F9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78576"/>
          </a:xfrm>
        </p:spPr>
        <p:txBody>
          <a:bodyPr>
            <a:normAutofit/>
          </a:bodyPr>
          <a:lstStyle/>
          <a:p>
            <a:r>
              <a:rPr lang="en-US" dirty="0"/>
              <a:t>NCPA OM Coaches and</a:t>
            </a:r>
            <a:br>
              <a:rPr lang="en-US" dirty="0"/>
            </a:br>
            <a:r>
              <a:rPr lang="en-US" dirty="0"/>
              <a:t>Coordinators Meeting</a:t>
            </a:r>
            <a:br>
              <a:rPr lang="en-US" dirty="0"/>
            </a:br>
            <a:r>
              <a:rPr lang="en-US" dirty="0"/>
              <a:t>for the 2020-21 season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71DC5-E55D-4202-933A-0643747E2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4034"/>
            <a:ext cx="9144000" cy="473765"/>
          </a:xfrm>
        </p:spPr>
        <p:txBody>
          <a:bodyPr/>
          <a:lstStyle/>
          <a:p>
            <a:r>
              <a:rPr lang="en-US" dirty="0"/>
              <a:t>November 14, 2020</a:t>
            </a:r>
          </a:p>
        </p:txBody>
      </p:sp>
    </p:spTree>
    <p:extLst>
      <p:ext uri="{BB962C8B-B14F-4D97-AF65-F5344CB8AC3E}">
        <p14:creationId xmlns:p14="http://schemas.microsoft.com/office/powerpoint/2010/main" val="41492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DC8F0-5051-449F-B823-998C9BE0E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471BB-BC7F-4ACC-B385-EE6D2408C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Membership Registration</a:t>
            </a:r>
          </a:p>
          <a:p>
            <a:r>
              <a:rPr lang="en-US" dirty="0"/>
              <a:t>Team Registration</a:t>
            </a:r>
          </a:p>
          <a:p>
            <a:r>
              <a:rPr lang="en-US" dirty="0"/>
              <a:t>2020-21 NCPA OM Tournament</a:t>
            </a:r>
          </a:p>
          <a:p>
            <a:r>
              <a:rPr lang="en-US" dirty="0"/>
              <a:t>Important Dates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E4165-4588-435E-9A6A-C6747CF3C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337" y="4373217"/>
            <a:ext cx="4831463" cy="180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0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6AEB1-B302-4709-BB7F-F2A4AA008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Membership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4DBD0-71EA-4B83-9145-4772AD378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9742" cy="4351338"/>
          </a:xfrm>
        </p:spPr>
        <p:txBody>
          <a:bodyPr/>
          <a:lstStyle/>
          <a:p>
            <a:r>
              <a:rPr lang="en-US" dirty="0"/>
              <a:t>This year there are 2 membership types:</a:t>
            </a:r>
          </a:p>
          <a:p>
            <a:pPr lvl="1"/>
            <a:r>
              <a:rPr lang="en-US" dirty="0"/>
              <a:t>Traditional:  $135, one team for each problem / division in that school</a:t>
            </a:r>
          </a:p>
          <a:p>
            <a:pPr lvl="2"/>
            <a:r>
              <a:rPr lang="en-US" dirty="0"/>
              <a:t>All standard membership rules apply</a:t>
            </a:r>
          </a:p>
          <a:p>
            <a:pPr lvl="1"/>
            <a:r>
              <a:rPr lang="en-US" dirty="0"/>
              <a:t>Virtual:  $100, single team, team make-up is ad-hoc</a:t>
            </a:r>
          </a:p>
          <a:p>
            <a:r>
              <a:rPr lang="en-US" dirty="0"/>
              <a:t>NCPA OM recommends that teams register under a Traditional Membership</a:t>
            </a:r>
          </a:p>
          <a:p>
            <a:pPr lvl="1"/>
            <a:r>
              <a:rPr lang="en-US" dirty="0"/>
              <a:t>There are more and better options for tournament participation.</a:t>
            </a:r>
          </a:p>
          <a:p>
            <a:pPr lvl="1"/>
            <a:r>
              <a:rPr lang="en-US" dirty="0"/>
              <a:t>If there are multiple teams it is a much lower cost.</a:t>
            </a:r>
          </a:p>
          <a:p>
            <a:r>
              <a:rPr lang="en-US" dirty="0"/>
              <a:t>No membership packets will be mailed this year</a:t>
            </a:r>
          </a:p>
          <a:p>
            <a:r>
              <a:rPr lang="en-US" dirty="0"/>
              <a:t>Problem Guide is online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6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91649-A126-41EC-B110-B8AC9DC1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429375" cy="65405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Team Registration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EAAB-9AD8-4541-8B5C-8AD5D8521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5374"/>
            <a:ext cx="6496050" cy="528739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first time the Coach uses the team’s </a:t>
            </a:r>
            <a:r>
              <a:rPr lang="en-US" u="sng" dirty="0"/>
              <a:t>Members Area</a:t>
            </a:r>
            <a:r>
              <a:rPr lang="en-US" dirty="0"/>
              <a:t> they will get asked to declare their “Intent” for the tournament type they wish to perform in.</a:t>
            </a:r>
          </a:p>
          <a:p>
            <a:r>
              <a:rPr lang="en-US" dirty="0"/>
              <a:t>There are 2 options for teams using a Traditional membership:</a:t>
            </a:r>
          </a:p>
          <a:p>
            <a:pPr lvl="1"/>
            <a:r>
              <a:rPr lang="en-US" dirty="0"/>
              <a:t>In-Person Teams:</a:t>
            </a:r>
          </a:p>
          <a:p>
            <a:pPr lvl="2"/>
            <a:r>
              <a:rPr lang="en-US" dirty="0"/>
              <a:t>Team has the option of participating in an “In-Person” tournament should one be offered at any stage of the competition year.</a:t>
            </a:r>
          </a:p>
          <a:p>
            <a:pPr lvl="2"/>
            <a:r>
              <a:rPr lang="en-US" dirty="0"/>
              <a:t>If no “In-Person” tournament option is offered at any stage, the team will participate in an “Online” ( Virtual ) tournament and be scored with all “In-Person” registered teams. </a:t>
            </a:r>
          </a:p>
          <a:p>
            <a:pPr lvl="1"/>
            <a:r>
              <a:rPr lang="en-US" dirty="0"/>
              <a:t>Virtual Teams:</a:t>
            </a:r>
          </a:p>
          <a:p>
            <a:pPr lvl="2"/>
            <a:r>
              <a:rPr lang="en-US" dirty="0"/>
              <a:t>Team will participate in Virtual tournaments at all stages of the competition year.</a:t>
            </a:r>
          </a:p>
          <a:p>
            <a:pPr lvl="2"/>
            <a:r>
              <a:rPr lang="en-US" dirty="0"/>
              <a:t>Teams will be scored with all “Virtual” registered teams.</a:t>
            </a:r>
          </a:p>
          <a:p>
            <a:r>
              <a:rPr lang="en-US" dirty="0"/>
              <a:t>If a team wants to preserve the opportunity to choose to participate in an In-Person WFs in 2021, should one be offered and they are able to attend, they need to be registered with a Traditional membership and choose the “In-Person” team option.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B343AF-1E24-4328-91B0-80F585561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025" y="475232"/>
            <a:ext cx="4566300" cy="59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1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1129-65E1-4ACF-BC77-DD2C8C31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2021 NCPA Odyssey Tournament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ABECD-81C3-468B-8D49-962147A86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the 2021 program year, NCPA OM has decided that our Odyssey tournament will be hosted as an online, virtual event.</a:t>
            </a:r>
          </a:p>
          <a:p>
            <a:pPr lvl="1"/>
            <a:r>
              <a:rPr lang="en-US" dirty="0"/>
              <a:t>This is to assure the health and safety of all teams and officials</a:t>
            </a:r>
          </a:p>
          <a:p>
            <a:pPr lvl="1"/>
            <a:r>
              <a:rPr lang="en-US" dirty="0"/>
              <a:t>This also eliminates the uncertainty of how to host in-person events while the state and nation is still struggling with the pandemic.</a:t>
            </a:r>
          </a:p>
          <a:p>
            <a:r>
              <a:rPr lang="en-US" dirty="0"/>
              <a:t>If teams choose a Traditional membership and select the “In-Person” option NCPA OM will substitute an online tournament as an alternative.</a:t>
            </a:r>
          </a:p>
          <a:p>
            <a:r>
              <a:rPr lang="en-US" dirty="0"/>
              <a:t>If teams choose a Traditional membership and select the “Online” option they will compete with the virtual membership teams.</a:t>
            </a:r>
          </a:p>
          <a:p>
            <a:r>
              <a:rPr lang="en-US" dirty="0"/>
              <a:t>Tournament date </a:t>
            </a:r>
            <a:r>
              <a:rPr lang="en-US" dirty="0">
                <a:sym typeface="Wingdings" panose="05000000000000000000" pitchFamily="2" charset="2"/>
              </a:rPr>
              <a:t> March 6, 2020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More details to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67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E138-D7E3-430D-BFB2-DFDD20A19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427763" cy="1325563"/>
          </a:xfrm>
        </p:spPr>
        <p:txBody>
          <a:bodyPr/>
          <a:lstStyle/>
          <a:p>
            <a:r>
              <a:rPr lang="en-US" u="sng" dirty="0"/>
              <a:t>Team Tournament options</a:t>
            </a:r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FBA5E176-3C91-46DD-88F6-46E7E1127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029" y="365125"/>
            <a:ext cx="4566138" cy="5909585"/>
          </a:xfrm>
          <a:solidFill>
            <a:schemeClr val="bg1">
              <a:lumMod val="75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5574B4-933F-48B5-AC54-6E57B6E113BA}"/>
              </a:ext>
            </a:extLst>
          </p:cNvPr>
          <p:cNvSpPr txBox="1"/>
          <p:nvPr/>
        </p:nvSpPr>
        <p:spPr>
          <a:xfrm>
            <a:off x="167799" y="1646557"/>
            <a:ext cx="69926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Teams are registering for 2 different tournament types ( In-Person/Online and Virtual 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Both tournament types may be hosted concurrently.</a:t>
            </a:r>
            <a:endParaRPr lang="en-US" sz="2400" dirty="0">
              <a:highlight>
                <a:srgbClr val="FFFF00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One tournament event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One set of judges/officials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Scoring for each tournament type is kept separate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Teams in the “In-Person”/ “Online” group are scored together ( Red group 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Teams in the “Virtual” group are scored together ( Blue Group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will be 2 sets of results and 2 sets of advancing teams to the next competition level.</a:t>
            </a:r>
          </a:p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47B8E-FFE1-42AD-8E43-9CC6832D4505}"/>
              </a:ext>
            </a:extLst>
          </p:cNvPr>
          <p:cNvSpPr/>
          <p:nvPr/>
        </p:nvSpPr>
        <p:spPr>
          <a:xfrm>
            <a:off x="8833658" y="2044931"/>
            <a:ext cx="853440" cy="308977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2A177D-94E6-448D-93F6-C62BC2B40BAC}"/>
              </a:ext>
            </a:extLst>
          </p:cNvPr>
          <p:cNvSpPr/>
          <p:nvPr/>
        </p:nvSpPr>
        <p:spPr>
          <a:xfrm>
            <a:off x="9897687" y="1439591"/>
            <a:ext cx="1402080" cy="3713871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885CAA-A031-4887-8ADC-97C448F03E24}"/>
              </a:ext>
            </a:extLst>
          </p:cNvPr>
          <p:cNvSpPr/>
          <p:nvPr/>
        </p:nvSpPr>
        <p:spPr>
          <a:xfrm>
            <a:off x="7980217" y="2366356"/>
            <a:ext cx="770313" cy="2709950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9E33F48-32F1-4A51-89F1-76DF4F9537BB}"/>
              </a:ext>
            </a:extLst>
          </p:cNvPr>
          <p:cNvSpPr/>
          <p:nvPr/>
        </p:nvSpPr>
        <p:spPr>
          <a:xfrm flipH="1" flipV="1">
            <a:off x="8833658" y="1584957"/>
            <a:ext cx="2172392" cy="418407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7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331F-4382-4A50-AA57-CDF02E635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Important Dates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BE250-066F-4E25-B248-64BF6F4F4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Virtual Coaches Training Part 1 – December 12, 2020</a:t>
            </a:r>
          </a:p>
          <a:p>
            <a:pPr lvl="1"/>
            <a:r>
              <a:rPr lang="en-US"/>
              <a:t>Topics: Long Term, Spontaneous, Style, Clarifications</a:t>
            </a:r>
          </a:p>
          <a:p>
            <a:r>
              <a:rPr lang="en-US"/>
              <a:t>Virtual Coaches Training Part 2 – January 9, 2021</a:t>
            </a:r>
          </a:p>
          <a:p>
            <a:pPr lvl="1"/>
            <a:r>
              <a:rPr lang="en-US"/>
              <a:t>Topics: Preparing for a Virtual Tournament, Paperwork</a:t>
            </a:r>
          </a:p>
          <a:p>
            <a:r>
              <a:rPr lang="en-US"/>
              <a:t>Team Registration deadline – January 15, 2021</a:t>
            </a:r>
          </a:p>
          <a:p>
            <a:r>
              <a:rPr lang="en-US"/>
              <a:t>Virtual Judges Training – TBD </a:t>
            </a:r>
          </a:p>
          <a:p>
            <a:pPr lvl="1"/>
            <a:r>
              <a:rPr lang="en-US"/>
              <a:t>Two judges per team </a:t>
            </a:r>
          </a:p>
          <a:p>
            <a:r>
              <a:rPr lang="en-US"/>
              <a:t>Online/Virtual Tournament – March 6, 2021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9E47A-F302-4D09-BB2C-FDEB31C4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468" y="2757714"/>
            <a:ext cx="3580531" cy="410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5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12D82-31B6-495A-9D60-9741D99D5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C4BC7-A8EA-4C79-97F2-CEB4E84A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130"/>
            <a:ext cx="10515600" cy="4351338"/>
          </a:xfrm>
        </p:spPr>
        <p:txBody>
          <a:bodyPr/>
          <a:lstStyle/>
          <a:p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Odyssey of the Mind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</a:p>
          <a:p>
            <a:pPr lvl="1"/>
            <a:r>
              <a:rPr lang="en-US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https://www.odysseyofthemind.com</a:t>
            </a:r>
            <a:endParaRPr lang="en-US" dirty="0"/>
          </a:p>
          <a:p>
            <a:r>
              <a:rPr lang="en-US" dirty="0"/>
              <a:t>Spontaneous</a:t>
            </a:r>
          </a:p>
          <a:p>
            <a:pPr lvl="1"/>
            <a:r>
              <a:rPr lang="en-US" dirty="0">
                <a:hlinkClick r:id="rId3"/>
              </a:rPr>
              <a:t>https://nepaootm.com/spontaneous/</a:t>
            </a:r>
            <a:endParaRPr lang="en-US" dirty="0"/>
          </a:p>
          <a:p>
            <a:r>
              <a:rPr lang="en-US" dirty="0"/>
              <a:t>Odyssey Academy</a:t>
            </a:r>
          </a:p>
          <a:p>
            <a:pPr lvl="1"/>
            <a:r>
              <a:rPr lang="en-US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https://youtu.be/lFQU8ZQ-20I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DFA70-F6B6-4CED-A1DF-DBC9D387F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143" y="3397796"/>
            <a:ext cx="5014391" cy="280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30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everal hands raised and ready to answer a question">
            <a:extLst>
              <a:ext uri="{FF2B5EF4-FFF2-40B4-BE49-F238E27FC236}">
                <a16:creationId xmlns:a16="http://schemas.microsoft.com/office/drawing/2014/main" id="{2E876232-099D-4999-B8C2-9D1033F5D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t="20127" r="256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D49FE6D-E54D-4A15-9572-966ED42F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12192000" cy="2077327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E14B0-56EC-4013-8278-C48C8CC7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88" y="4337523"/>
            <a:ext cx="10918056" cy="1327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Questions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FC8083-BBFA-464C-A805-4E844F66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49692"/>
            <a:ext cx="12188824" cy="0"/>
          </a:xfrm>
          <a:prstGeom prst="line">
            <a:avLst/>
          </a:prstGeom>
          <a:ln w="50800">
            <a:solidFill>
              <a:schemeClr val="bg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DF9911-4A37-4096-BE25-0CCCFEC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5711486"/>
            <a:ext cx="27432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752BC6-CDD2-4020-8DCF-B5E813CD3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26067"/>
            <a:ext cx="12188824" cy="0"/>
          </a:xfrm>
          <a:prstGeom prst="line">
            <a:avLst/>
          </a:prstGeom>
          <a:ln w="50800">
            <a:solidFill>
              <a:schemeClr val="bg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193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614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NCPA OM Coaches and Coordinators Meeting for the 2020-21 season</vt:lpstr>
      <vt:lpstr>Agenda</vt:lpstr>
      <vt:lpstr>Membership Registration</vt:lpstr>
      <vt:lpstr>Team Registration details</vt:lpstr>
      <vt:lpstr>2021 NCPA Odyssey Tournament</vt:lpstr>
      <vt:lpstr>Team Tournament options</vt:lpstr>
      <vt:lpstr>Important Dates</vt:lpstr>
      <vt:lpstr>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NCPA OM Coaches and Coordinators Meeting for the 2020-21 season</dc:title>
  <dc:creator>April Hartzel-Lewis</dc:creator>
  <cp:lastModifiedBy>April Hartzel-Lewis</cp:lastModifiedBy>
  <cp:revision>1</cp:revision>
  <dcterms:created xsi:type="dcterms:W3CDTF">2020-11-14T02:29:08Z</dcterms:created>
  <dcterms:modified xsi:type="dcterms:W3CDTF">2020-11-14T14:50:55Z</dcterms:modified>
</cp:coreProperties>
</file>