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5" r:id="rId11"/>
    <p:sldId id="266" r:id="rId12"/>
    <p:sldId id="267" r:id="rId13"/>
    <p:sldId id="268" r:id="rId14"/>
    <p:sldId id="273" r:id="rId15"/>
    <p:sldId id="274" r:id="rId16"/>
    <p:sldId id="275" r:id="rId17"/>
    <p:sldId id="269" r:id="rId18"/>
    <p:sldId id="270" r:id="rId19"/>
    <p:sldId id="271" r:id="rId20"/>
    <p:sldId id="272" r:id="rId21"/>
    <p:sldId id="276" r:id="rId22"/>
    <p:sldId id="277" r:id="rId23"/>
    <p:sldId id="281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5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6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523B8-1B18-467E-9B5E-5CB1DF22A28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6E49-9EC9-4FDB-983A-9F2629A2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40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ysseyofthemind.com/p/wp-content/uploads/2017/11/VT-Training-Coaches-Guide-to-OdysseyHQ.pdf" TargetMode="External"/><Relationship Id="rId2" Type="http://schemas.openxmlformats.org/officeDocument/2006/relationships/hyperlink" Target="https://youtu.be/Qmdct0xfPgI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D6BC-2E7F-419E-80BF-25E945A30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 PA </a:t>
            </a:r>
            <a:br>
              <a:rPr lang="en-US" dirty="0"/>
            </a:br>
            <a:r>
              <a:rPr lang="en-US" dirty="0"/>
              <a:t>Coaches Guide for</a:t>
            </a:r>
            <a:br>
              <a:rPr lang="en-US" dirty="0"/>
            </a:br>
            <a:r>
              <a:rPr lang="en-US" dirty="0"/>
              <a:t>2020 - 2021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CA908-5253-47B7-94E0-C5CCCFA24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127" y="5866884"/>
            <a:ext cx="9144000" cy="991116"/>
          </a:xfrm>
        </p:spPr>
        <p:txBody>
          <a:bodyPr/>
          <a:lstStyle/>
          <a:p>
            <a:r>
              <a:rPr lang="en-US" dirty="0"/>
              <a:t>ODYSSEY OF THE MIND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EB9CEA-44E0-4CF7-9835-EDF366CC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72" y="3509963"/>
            <a:ext cx="2198110" cy="20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52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F70E-3D63-4BCB-B382-3FE530CE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here to upload videos, forms, photos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324C61-E741-4FA6-98BE-70A3BB11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9119"/>
            <a:ext cx="10515600" cy="46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DD76-B349-4D4F-BF53-BC34BF8B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where you upload your video, forms and photos for virtual tournament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C9EE28-F366-4D42-AB03-DEDA7EC6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6" y="1690688"/>
            <a:ext cx="7818581" cy="50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366B-C54D-4E6B-99F4-6C93B18F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may access forms and problems in the Member Area and in the Team Area</a:t>
            </a: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FB73B5B1-867F-4367-A10F-F5482E4E1D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2641"/>
            <a:ext cx="5181600" cy="4104322"/>
          </a:xfrm>
        </p:spPr>
      </p:pic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E2F0CA-1732-419B-B8A3-AC1B81CC6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2641"/>
            <a:ext cx="5181600" cy="4104322"/>
          </a:xfrm>
        </p:spPr>
      </p:pic>
    </p:spTree>
    <p:extLst>
      <p:ext uri="{BB962C8B-B14F-4D97-AF65-F5344CB8AC3E}">
        <p14:creationId xmlns:p14="http://schemas.microsoft.com/office/powerpoint/2010/main" val="108779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CA1B-3F80-4E26-98EA-8BF72DC5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448252"/>
            <a:ext cx="2424545" cy="4040621"/>
          </a:xfrm>
        </p:spPr>
        <p:txBody>
          <a:bodyPr/>
          <a:lstStyle/>
          <a:p>
            <a:r>
              <a:rPr lang="en-US" dirty="0"/>
              <a:t>Forms, Problems and More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902595-3671-4D69-990D-B8263A4B9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42" y="0"/>
            <a:ext cx="3192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E2AA-144E-438A-B90F-A66525B5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13480" cy="5685472"/>
          </a:xfrm>
        </p:spPr>
        <p:txBody>
          <a:bodyPr>
            <a:normAutofit/>
          </a:bodyPr>
          <a:lstStyle/>
          <a:p>
            <a:r>
              <a:rPr lang="en-US" dirty="0"/>
              <a:t>Required Form for Teams in Pennsylvania</a:t>
            </a:r>
            <a:br>
              <a:rPr lang="en-US" dirty="0"/>
            </a:br>
            <a:r>
              <a:rPr lang="en-US" dirty="0"/>
              <a:t>Include this when uploading forms for team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7E8CB75-C09D-424D-AC36-52DC86BA7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3" y="675891"/>
            <a:ext cx="4572000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DA20-F516-495C-9D56-901FCC1D9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963035"/>
            <a:ext cx="3616036" cy="4135438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Covid</a:t>
            </a:r>
            <a:r>
              <a:rPr lang="en-US" sz="3600" dirty="0"/>
              <a:t> 19 Safety Form can be downloaded here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ncpaodyssey.org</a:t>
            </a:r>
            <a:br>
              <a:rPr lang="en-US" sz="3600" dirty="0"/>
            </a:br>
            <a:r>
              <a:rPr lang="en-US" sz="3600" dirty="0"/>
              <a:t>on the </a:t>
            </a:r>
            <a:br>
              <a:rPr lang="en-US" sz="3600" dirty="0"/>
            </a:br>
            <a:r>
              <a:rPr lang="en-US" sz="3600" dirty="0"/>
              <a:t>2020-2021 0dyssey of the Mind in NCPA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7AB4D-BC36-4741-9B8A-609D68CC3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944" y="1122363"/>
            <a:ext cx="5043055" cy="41354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86C3D85-8FD1-4FC6-8236-8731ACCA5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4" y="1122363"/>
            <a:ext cx="5449456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7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CAEA-1C2B-4A52-B009-BE1B5607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that need to be uploaded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CC2C2-1B47-4FAE-9458-1B612E32A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18" y="1427451"/>
            <a:ext cx="7031182" cy="3587894"/>
          </a:xfrm>
        </p:spPr>
        <p:txBody>
          <a:bodyPr/>
          <a:lstStyle/>
          <a:p>
            <a:r>
              <a:rPr lang="en-US" dirty="0"/>
              <a:t>Outside Assistance</a:t>
            </a:r>
          </a:p>
          <a:p>
            <a:r>
              <a:rPr lang="en-US" dirty="0"/>
              <a:t>Team Required List</a:t>
            </a:r>
          </a:p>
          <a:p>
            <a:r>
              <a:rPr lang="en-US" dirty="0"/>
              <a:t>Cost Form</a:t>
            </a:r>
          </a:p>
          <a:p>
            <a:r>
              <a:rPr lang="en-US" dirty="0"/>
              <a:t>Style Form</a:t>
            </a:r>
          </a:p>
          <a:p>
            <a:r>
              <a:rPr lang="en-US" dirty="0"/>
              <a:t>Pa </a:t>
            </a:r>
            <a:r>
              <a:rPr lang="en-US" dirty="0" err="1"/>
              <a:t>Covid</a:t>
            </a:r>
            <a:r>
              <a:rPr lang="en-US" dirty="0"/>
              <a:t> 19 Safety Guidelines Form</a:t>
            </a:r>
          </a:p>
          <a:p>
            <a:r>
              <a:rPr lang="en-US" dirty="0"/>
              <a:t>Any Team Specific Clarifications that were received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482A1-0700-49A5-A057-B5E8D1CED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728" y="5015345"/>
            <a:ext cx="10196945" cy="1477530"/>
          </a:xfrm>
        </p:spPr>
        <p:txBody>
          <a:bodyPr/>
          <a:lstStyle/>
          <a:p>
            <a:r>
              <a:rPr lang="en-US" dirty="0"/>
              <a:t>A copy of the team’s Script is not required but can be uploaded to help facilitate the judging of the solution</a:t>
            </a:r>
          </a:p>
        </p:txBody>
      </p:sp>
    </p:spTree>
    <p:extLst>
      <p:ext uri="{BB962C8B-B14F-4D97-AF65-F5344CB8AC3E}">
        <p14:creationId xmlns:p14="http://schemas.microsoft.com/office/powerpoint/2010/main" val="176098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C3A6-8367-44E8-9FB9-A27E5CFF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 – have questions on long term problem – need answers</a:t>
            </a:r>
          </a:p>
        </p:txBody>
      </p:sp>
      <p:pic>
        <p:nvPicPr>
          <p:cNvPr id="4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F5A777B-1537-4234-A177-A24C40A4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7" y="2209630"/>
            <a:ext cx="10602805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CEEC-0918-44B3-8F36-7166FE63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 System – Submit them and check for new ones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AF7A7FA-7F7B-487B-BD23-A971975D0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2418080"/>
            <a:ext cx="1105408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97BC9-6997-4E24-8080-064073D3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submissions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8070D97-BDC6-4EC2-88D8-E2413215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119"/>
            <a:ext cx="12192000" cy="47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0448-F921-4872-ACF3-B824089B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Members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0374-8C74-4E24-B9F0-D321ACE2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the Home page of odysseyofthemind.com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503107B-7865-40CD-B097-B11F059C3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6659"/>
            <a:ext cx="1000397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9BD4-6B05-4F31-AF32-6F9A71AF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3144982"/>
          </a:xfrm>
        </p:spPr>
        <p:txBody>
          <a:bodyPr/>
          <a:lstStyle/>
          <a:p>
            <a:pPr algn="ctr"/>
            <a:r>
              <a:rPr lang="en-US" dirty="0"/>
              <a:t>Deadline for Clarifications Submissions is</a:t>
            </a:r>
            <a:br>
              <a:rPr lang="en-US" dirty="0"/>
            </a:br>
            <a:r>
              <a:rPr lang="en-US" dirty="0"/>
              <a:t>February 15, 2021</a:t>
            </a:r>
          </a:p>
        </p:txBody>
      </p:sp>
    </p:spTree>
    <p:extLst>
      <p:ext uri="{BB962C8B-B14F-4D97-AF65-F5344CB8AC3E}">
        <p14:creationId xmlns:p14="http://schemas.microsoft.com/office/powerpoint/2010/main" val="191655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7CC4-436A-4A27-8783-2234DBEA2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962" y="32186"/>
            <a:ext cx="9144000" cy="1027547"/>
          </a:xfrm>
        </p:spPr>
        <p:txBody>
          <a:bodyPr/>
          <a:lstStyle/>
          <a:p>
            <a:r>
              <a:rPr lang="en-US" dirty="0"/>
              <a:t>Spontaneous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76CB3-8A61-46E8-A1CD-47ECA0C24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34513"/>
            <a:ext cx="9144000" cy="52165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Spontaneous Competition will begin on February 27, 2021 – </a:t>
            </a:r>
            <a:r>
              <a:rPr lang="en-US"/>
              <a:t>8 AM and </a:t>
            </a:r>
            <a:r>
              <a:rPr lang="en-US" dirty="0"/>
              <a:t>will end at Noon Mach 6, 2021</a:t>
            </a:r>
          </a:p>
          <a:p>
            <a:r>
              <a:rPr lang="en-US" dirty="0"/>
              <a:t>All 7 members may take part in the spontaneous portion of the competition.</a:t>
            </a:r>
          </a:p>
          <a:p>
            <a:r>
              <a:rPr lang="en-US" dirty="0"/>
              <a:t>There will be 3 types of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Verbal w/picture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Verbal w/multiple pictures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Practice Problems will soon be available in the Member Area</a:t>
            </a:r>
          </a:p>
          <a:p>
            <a:endParaRPr lang="en-U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/>
              <a:t>Review </a:t>
            </a:r>
          </a:p>
          <a:p>
            <a:pPr fontAlgn="base"/>
            <a:r>
              <a:rPr lang="en-US" b="0" i="0" u="none" strike="noStrike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Tournament Spontaneous Guide(video)</a:t>
            </a:r>
            <a:endParaRPr lang="en-US" b="0" i="0" dirty="0">
              <a:effectLst/>
              <a:latin typeface="inherit"/>
            </a:endParaRPr>
          </a:p>
          <a:p>
            <a:pPr fontAlgn="base"/>
            <a:r>
              <a:rPr lang="en-US" b="0" i="0" u="none" strike="noStrike" dirty="0"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Tournament Guide for Coaches(pdf)</a:t>
            </a:r>
            <a:r>
              <a:rPr lang="en-US" b="0" i="0" u="none" strike="noStrike" dirty="0">
                <a:effectLst/>
                <a:latin typeface="inherit"/>
              </a:rPr>
              <a:t> – section on Spontaneous</a:t>
            </a:r>
            <a:endParaRPr lang="en-US" b="0" i="0" dirty="0">
              <a:effectLst/>
              <a:latin typeface="inheri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7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9AD58-B874-4ED8-923A-01704D16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078"/>
            <a:ext cx="12192000" cy="61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4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32BEC-AD38-449A-85B2-5ACDB3AC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581890"/>
            <a:ext cx="11305309" cy="5320145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is also helpful information on the Home </a:t>
            </a:r>
            <a:r>
              <a:rPr lang="en-US" dirty="0" err="1"/>
              <a:t>Pageof</a:t>
            </a:r>
            <a:r>
              <a:rPr lang="en-US" dirty="0"/>
              <a:t> the Odyssey of the Mind website about the virtual tournament... odysseyofthemind.com&gt;Team&gt;Virtual Team Resources... There is a video with tips on recording a solution, and a link to the Virtual Tournament Procedures with ALOT of helpful information, and from that page there is another link to videos from 2020 VWF. </a:t>
            </a:r>
          </a:p>
        </p:txBody>
      </p:sp>
    </p:spTree>
    <p:extLst>
      <p:ext uri="{BB962C8B-B14F-4D97-AF65-F5344CB8AC3E}">
        <p14:creationId xmlns:p14="http://schemas.microsoft.com/office/powerpoint/2010/main" val="201514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74E7-19BA-4895-9A15-808E3D10E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76" y="552742"/>
            <a:ext cx="9144000" cy="604837"/>
          </a:xfrm>
        </p:spPr>
        <p:txBody>
          <a:bodyPr>
            <a:noAutofit/>
          </a:bodyPr>
          <a:lstStyle/>
          <a:p>
            <a:r>
              <a:rPr lang="en-US" sz="4800" b="1" dirty="0"/>
              <a:t>Important Dates to Remember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4FF1F-6E07-43A8-9F97-D39CC722A7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3387" y="1226945"/>
            <a:ext cx="11727378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 Judges Training – February 13,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*All contact and judging information will come from State PCs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*Judges will receive their assignments from the State PCs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Regionals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Submissions Due – March 6, 2021, 12pm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Awards Ceremony – March 17, 2021 (tentative)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States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Submissions Due – April 10, 2021, 12pm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Awards Ceremony – April 20, 2021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3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B20E-62E8-47E7-A9AE-F4FB7F39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8667"/>
            <a:ext cx="10515600" cy="379306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7409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6AAC-923E-4D82-8FF3-32DA2713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Area</a:t>
            </a: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C193714-6155-42E0-BC99-BFE2C08A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8" y="1825625"/>
            <a:ext cx="8804224" cy="4351338"/>
          </a:xfrm>
        </p:spPr>
      </p:pic>
    </p:spTree>
    <p:extLst>
      <p:ext uri="{BB962C8B-B14F-4D97-AF65-F5344CB8AC3E}">
        <p14:creationId xmlns:p14="http://schemas.microsoft.com/office/powerpoint/2010/main" val="140177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3F58-BEB3-406A-AC80-ED5D0052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access the Members Area you will need your membership # and zip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1421C-4479-4458-9E6C-A34F942B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members area you will be able </a:t>
            </a:r>
          </a:p>
          <a:p>
            <a:r>
              <a:rPr lang="en-US" dirty="0"/>
              <a:t>Register a team or judge</a:t>
            </a:r>
          </a:p>
          <a:p>
            <a:r>
              <a:rPr lang="en-US" dirty="0"/>
              <a:t>Find the Long Term Problems, forms and Program Guide</a:t>
            </a:r>
          </a:p>
          <a:p>
            <a:r>
              <a:rPr lang="en-US" dirty="0"/>
              <a:t>Team Login</a:t>
            </a:r>
          </a:p>
          <a:p>
            <a:r>
              <a:rPr lang="en-US" dirty="0"/>
              <a:t>Contact Information for the region</a:t>
            </a:r>
          </a:p>
          <a:p>
            <a:r>
              <a:rPr lang="en-US" dirty="0"/>
              <a:t>Calendar for region</a:t>
            </a:r>
          </a:p>
          <a:p>
            <a:r>
              <a:rPr lang="en-US" dirty="0"/>
              <a:t>Various Guides for Coaches, etc.</a:t>
            </a:r>
          </a:p>
        </p:txBody>
      </p:sp>
    </p:spTree>
    <p:extLst>
      <p:ext uri="{BB962C8B-B14F-4D97-AF65-F5344CB8AC3E}">
        <p14:creationId xmlns:p14="http://schemas.microsoft.com/office/powerpoint/2010/main" val="198127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535F-96DF-499C-94D3-54227A07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Area</a:t>
            </a:r>
          </a:p>
        </p:txBody>
      </p:sp>
      <p:pic>
        <p:nvPicPr>
          <p:cNvPr id="7" name="Content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7185A3F-DB75-4453-91A8-5510E5694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12" y="1825625"/>
            <a:ext cx="6654375" cy="4351338"/>
          </a:xfrm>
        </p:spPr>
      </p:pic>
    </p:spTree>
    <p:extLst>
      <p:ext uri="{BB962C8B-B14F-4D97-AF65-F5344CB8AC3E}">
        <p14:creationId xmlns:p14="http://schemas.microsoft.com/office/powerpoint/2010/main" val="91898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5A62-250A-48BA-A7B8-6AD3E0C3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access the Team Login</a:t>
            </a: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CCAF8E3-C5B8-429A-AA33-78644CC10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6" y="1825625"/>
            <a:ext cx="10321088" cy="4351338"/>
          </a:xfrm>
        </p:spPr>
      </p:pic>
    </p:spTree>
    <p:extLst>
      <p:ext uri="{BB962C8B-B14F-4D97-AF65-F5344CB8AC3E}">
        <p14:creationId xmlns:p14="http://schemas.microsoft.com/office/powerpoint/2010/main" val="292638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B599-C0C9-49B7-BEF7-559083BD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41320" cy="4653915"/>
          </a:xfrm>
        </p:spPr>
        <p:txBody>
          <a:bodyPr>
            <a:normAutofit/>
          </a:bodyPr>
          <a:lstStyle/>
          <a:p>
            <a:r>
              <a:rPr lang="en-US" dirty="0"/>
              <a:t>Click this to respond to officials during virtual tournament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8A601A9-7FCF-49A9-BF23-C338EB906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3" y="1404554"/>
            <a:ext cx="6802437" cy="4854006"/>
          </a:xfrm>
        </p:spPr>
      </p:pic>
    </p:spTree>
    <p:extLst>
      <p:ext uri="{BB962C8B-B14F-4D97-AF65-F5344CB8AC3E}">
        <p14:creationId xmlns:p14="http://schemas.microsoft.com/office/powerpoint/2010/main" val="47201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97F0-3B41-4CCD-B1B8-B16A6DA1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Area</a:t>
            </a:r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F588B4-C838-4686-88A0-0BCE1543D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9760"/>
            <a:ext cx="10515600" cy="3303068"/>
          </a:xfrm>
        </p:spPr>
      </p:pic>
    </p:spTree>
    <p:extLst>
      <p:ext uri="{BB962C8B-B14F-4D97-AF65-F5344CB8AC3E}">
        <p14:creationId xmlns:p14="http://schemas.microsoft.com/office/powerpoint/2010/main" val="422560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C523-6DD0-47A9-8192-49873ECF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2" y="207819"/>
            <a:ext cx="9144000" cy="1392381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with Odyssey Headquarters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A4FE5-FB5D-4128-BC33-52A528490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842655"/>
            <a:ext cx="10058400" cy="17041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the Communication Pages in the Virtual Tournament Guide for 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with PRO – Paperwork Review Official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 with HJ - Head Judge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92EFB8A-0F47-450E-AE5A-FF26A6BF7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5" y="4042938"/>
            <a:ext cx="7689273" cy="30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532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inherit</vt:lpstr>
      <vt:lpstr>Office Theme</vt:lpstr>
      <vt:lpstr>NC PA  Coaches Guide for 2020 - 2021</vt:lpstr>
      <vt:lpstr>How to Navigate Members Area</vt:lpstr>
      <vt:lpstr>Members Area</vt:lpstr>
      <vt:lpstr>To access the Members Area you will need your membership # and zip code</vt:lpstr>
      <vt:lpstr>Member Area</vt:lpstr>
      <vt:lpstr>To access the Team Login</vt:lpstr>
      <vt:lpstr>Click this to respond to officials during virtual tournament</vt:lpstr>
      <vt:lpstr>Response Area</vt:lpstr>
      <vt:lpstr>Communication with Odyssey Headquarters</vt:lpstr>
      <vt:lpstr>Click here to upload videos, forms, photos</vt:lpstr>
      <vt:lpstr>This is where you upload your video, forms and photos for virtual tournament</vt:lpstr>
      <vt:lpstr>You may access forms and problems in the Member Area and in the Team Area</vt:lpstr>
      <vt:lpstr>Forms, Problems and More</vt:lpstr>
      <vt:lpstr>Required Form for Teams in Pennsylvania Include this when uploading forms for team</vt:lpstr>
      <vt:lpstr>Covid 19 Safety Form can be downloaded here  ncpaodyssey.org on the  2020-2021 0dyssey of the Mind in NCPA page</vt:lpstr>
      <vt:lpstr>Forms that need to be uploaded</vt:lpstr>
      <vt:lpstr>Clarifications – have questions on long term problem – need answers</vt:lpstr>
      <vt:lpstr>Clarification System – Submit them and check for new ones</vt:lpstr>
      <vt:lpstr>Three types of submissions</vt:lpstr>
      <vt:lpstr>Deadline for Clarifications Submissions is February 15, 2021</vt:lpstr>
      <vt:lpstr>Spontaneous</vt:lpstr>
      <vt:lpstr>PowerPoint Presentation</vt:lpstr>
      <vt:lpstr>There is also helpful information on the Home Pageof the Odyssey of the Mind website about the virtual tournament... odysseyofthemind.com&gt;Team&gt;Virtual Team Resources... There is a video with tips on recording a solution, and a link to the Virtual Tournament Procedures with ALOT of helpful information, and from that page there is another link to videos from 2020 VWF. </vt:lpstr>
      <vt:lpstr>Important Dates to Remember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PA  Coaches Guide for 2020 - 2021</dc:title>
  <dc:creator>Karyl Otruba</dc:creator>
  <cp:lastModifiedBy> </cp:lastModifiedBy>
  <cp:revision>25</cp:revision>
  <dcterms:created xsi:type="dcterms:W3CDTF">2021-01-24T20:24:31Z</dcterms:created>
  <dcterms:modified xsi:type="dcterms:W3CDTF">2021-02-09T01:26:45Z</dcterms:modified>
</cp:coreProperties>
</file>